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9" r:id="rId3"/>
    <p:sldId id="258" r:id="rId4"/>
    <p:sldId id="262" r:id="rId5"/>
    <p:sldId id="260" r:id="rId6"/>
    <p:sldId id="264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F224-2A68-49D7-93E1-B1327493C8E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123A-A2E4-4C30-9520-7A6FB9B16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F224-2A68-49D7-93E1-B1327493C8E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123A-A2E4-4C30-9520-7A6FB9B16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F224-2A68-49D7-93E1-B1327493C8E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123A-A2E4-4C30-9520-7A6FB9B16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F224-2A68-49D7-93E1-B1327493C8E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123A-A2E4-4C30-9520-7A6FB9B16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F224-2A68-49D7-93E1-B1327493C8E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123A-A2E4-4C30-9520-7A6FB9B16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F224-2A68-49D7-93E1-B1327493C8E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123A-A2E4-4C30-9520-7A6FB9B16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F224-2A68-49D7-93E1-B1327493C8E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123A-A2E4-4C30-9520-7A6FB9B16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F224-2A68-49D7-93E1-B1327493C8E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123A-A2E4-4C30-9520-7A6FB9B16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F224-2A68-49D7-93E1-B1327493C8E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123A-A2E4-4C30-9520-7A6FB9B16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F224-2A68-49D7-93E1-B1327493C8E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123A-A2E4-4C30-9520-7A6FB9B16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6F224-2A68-49D7-93E1-B1327493C8E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E123A-A2E4-4C30-9520-7A6FB9B16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6F224-2A68-49D7-93E1-B1327493C8E5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E123A-A2E4-4C30-9520-7A6FB9B16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6992"/>
            <a:ext cx="5606213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312" y="3284984"/>
            <a:ext cx="2663688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"/>
            <a:ext cx="5076056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284984"/>
            <a:ext cx="2889607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"/>
            <a:ext cx="4139952" cy="335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995936" y="0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i="1" dirty="0" smtClean="0">
                <a:solidFill>
                  <a:srgbClr val="002060"/>
                </a:solidFill>
              </a:rPr>
              <a:t>ЈАПАН- култура и обичаји</a:t>
            </a:r>
            <a:endParaRPr lang="en-US" sz="28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 descr="lepeza.jpg"/>
          <p:cNvPicPr>
            <a:picLocks noChangeAspect="1"/>
          </p:cNvPicPr>
          <p:nvPr/>
        </p:nvPicPr>
        <p:blipFill>
          <a:blip r:embed="rId2" cstate="print"/>
          <a:srcRect b="27393"/>
          <a:stretch>
            <a:fillRect/>
          </a:stretch>
        </p:blipFill>
        <p:spPr>
          <a:xfrm>
            <a:off x="3203848" y="0"/>
            <a:ext cx="2123929" cy="2708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3419872" cy="1800200"/>
          </a:xfrm>
        </p:spPr>
        <p:txBody>
          <a:bodyPr>
            <a:normAutofit/>
          </a:bodyPr>
          <a:lstStyle/>
          <a:p>
            <a:r>
              <a:rPr lang="sr-Cyrl-RS" sz="3600" b="1" dirty="0" smtClean="0">
                <a:solidFill>
                  <a:srgbClr val="002060"/>
                </a:solidFill>
              </a:rPr>
              <a:t>Традиционални одевни предмети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cc72a5bbc77b29e077f90a43e532e7b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1269" r="12369"/>
          <a:stretch>
            <a:fillRect/>
          </a:stretch>
        </p:blipFill>
        <p:spPr>
          <a:xfrm>
            <a:off x="0" y="2708920"/>
            <a:ext cx="3168352" cy="4149080"/>
          </a:xfrm>
        </p:spPr>
      </p:pic>
      <p:pic>
        <p:nvPicPr>
          <p:cNvPr id="5" name="Picture 4" descr="Hot-New-font-b-Purple-b-font-font-b-Japanese-b-font-Style-Lady-font-b.jpg"/>
          <p:cNvPicPr>
            <a:picLocks noChangeAspect="1"/>
          </p:cNvPicPr>
          <p:nvPr/>
        </p:nvPicPr>
        <p:blipFill>
          <a:blip r:embed="rId4" cstate="print"/>
          <a:srcRect l="12235" r="10856"/>
          <a:stretch>
            <a:fillRect/>
          </a:stretch>
        </p:blipFill>
        <p:spPr>
          <a:xfrm>
            <a:off x="3131840" y="2708920"/>
            <a:ext cx="3081290" cy="4149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5736" y="2852936"/>
            <a:ext cx="112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rgbClr val="002060"/>
                </a:solidFill>
              </a:rPr>
              <a:t>Кимоно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7" name="Picture 6" descr="91781_geta----annemarievanl._a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0"/>
            <a:ext cx="3995936" cy="17915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20072" y="141277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/>
              <a:t>Гете</a:t>
            </a:r>
            <a:endParaRPr lang="en-US" b="1" dirty="0"/>
          </a:p>
        </p:txBody>
      </p:sp>
      <p:pic>
        <p:nvPicPr>
          <p:cNvPr id="10" name="Picture 9" descr="tumblr_lwpo45viw91r6d951o1_500.jpg"/>
          <p:cNvPicPr>
            <a:picLocks noChangeAspect="1"/>
          </p:cNvPicPr>
          <p:nvPr/>
        </p:nvPicPr>
        <p:blipFill>
          <a:blip r:embed="rId6" cstate="print">
            <a:lum bright="-20000" contrast="30000"/>
          </a:blip>
          <a:srcRect b="10960"/>
          <a:stretch>
            <a:fillRect/>
          </a:stretch>
        </p:blipFill>
        <p:spPr>
          <a:xfrm>
            <a:off x="6228184" y="3284984"/>
            <a:ext cx="2915816" cy="3573017"/>
          </a:xfrm>
          <a:prstGeom prst="rect">
            <a:avLst/>
          </a:prstGeom>
        </p:spPr>
      </p:pic>
      <p:pic>
        <p:nvPicPr>
          <p:cNvPr id="12" name="Picture 11" descr="geta-w-bell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64070" y="1844824"/>
            <a:ext cx="2179930" cy="1353312"/>
          </a:xfrm>
          <a:prstGeom prst="rect">
            <a:avLst/>
          </a:prstGeom>
        </p:spPr>
      </p:pic>
      <p:pic>
        <p:nvPicPr>
          <p:cNvPr id="13" name="Picture 12" descr="CoolFar-2016-Summer-men-font-b-Japan-b-font-Native-Clogs-Sandals-font-b-Geta-b.jpg"/>
          <p:cNvPicPr>
            <a:picLocks noChangeAspect="1"/>
          </p:cNvPicPr>
          <p:nvPr/>
        </p:nvPicPr>
        <p:blipFill>
          <a:blip r:embed="rId8" cstate="print"/>
          <a:srcRect t="12770" b="6355"/>
          <a:stretch>
            <a:fillRect/>
          </a:stretch>
        </p:blipFill>
        <p:spPr>
          <a:xfrm>
            <a:off x="5148064" y="1772816"/>
            <a:ext cx="1780716" cy="15121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EISHA-BEAUTY-SECR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60032" cy="304419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1928"/>
            <a:ext cx="6156176" cy="381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c7e2854af95b927851e245b6eab789d.jpg"/>
          <p:cNvPicPr>
            <a:picLocks noChangeAspect="1"/>
          </p:cNvPicPr>
          <p:nvPr/>
        </p:nvPicPr>
        <p:blipFill>
          <a:blip r:embed="rId4" cstate="print"/>
          <a:srcRect l="6373"/>
          <a:stretch>
            <a:fillRect/>
          </a:stretch>
        </p:blipFill>
        <p:spPr>
          <a:xfrm>
            <a:off x="4860032" y="0"/>
            <a:ext cx="428396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0032" y="0"/>
            <a:ext cx="4283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rgbClr val="002060"/>
                </a:solidFill>
              </a:rPr>
              <a:t>Гејше</a:t>
            </a:r>
            <a:r>
              <a:rPr lang="sr-Cyrl-RS" dirty="0" smtClean="0">
                <a:solidFill>
                  <a:srgbClr val="002060"/>
                </a:solidFill>
              </a:rPr>
              <a:t>- умртнице </a:t>
            </a:r>
            <a:r>
              <a:rPr lang="sr-Cyrl-RS" dirty="0" smtClean="0">
                <a:solidFill>
                  <a:schemeClr val="bg1"/>
                </a:solidFill>
              </a:rPr>
              <a:t>које се баве плесом и </a:t>
            </a:r>
            <a:r>
              <a:rPr lang="sr-Cyrl-RS" dirty="0" smtClean="0">
                <a:solidFill>
                  <a:srgbClr val="002060"/>
                </a:solidFill>
              </a:rPr>
              <a:t>игром. Данас </a:t>
            </a:r>
            <a:r>
              <a:rPr lang="sr-Cyrl-RS" dirty="0" smtClean="0">
                <a:solidFill>
                  <a:schemeClr val="bg1"/>
                </a:solidFill>
              </a:rPr>
              <a:t>их има </a:t>
            </a:r>
            <a:r>
              <a:rPr lang="sr-Cyrl-RS" dirty="0" smtClean="0">
                <a:solidFill>
                  <a:schemeClr val="bg1"/>
                </a:solidFill>
              </a:rPr>
              <a:t>свега </a:t>
            </a:r>
            <a:r>
              <a:rPr lang="sr-Cyrl-RS" dirty="0" smtClean="0">
                <a:solidFill>
                  <a:schemeClr val="bg1"/>
                </a:solidFill>
              </a:rPr>
              <a:t>2000 у </a:t>
            </a:r>
            <a:r>
              <a:rPr lang="sr-Cyrl-RS" dirty="0" smtClean="0">
                <a:solidFill>
                  <a:srgbClr val="002060"/>
                </a:solidFill>
              </a:rPr>
              <a:t>предграђу </a:t>
            </a:r>
            <a:r>
              <a:rPr lang="sr-Cyrl-RS" dirty="0" smtClean="0">
                <a:solidFill>
                  <a:srgbClr val="002060"/>
                </a:solidFill>
              </a:rPr>
              <a:t>Кјо</a:t>
            </a:r>
            <a:r>
              <a:rPr lang="sr-Cyrl-RS" dirty="0" smtClean="0">
                <a:solidFill>
                  <a:schemeClr val="bg1"/>
                </a:solidFill>
              </a:rPr>
              <a:t>та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2166" y="0"/>
            <a:ext cx="3941834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63483"/>
            <a:ext cx="5004048" cy="359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104704"/>
            <a:ext cx="4139952" cy="275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23377" y="2708920"/>
            <a:ext cx="2020623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8" descr="Sake_Japan_2459909a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20434" b="11349"/>
          <a:stretch>
            <a:fillRect/>
          </a:stretch>
        </p:blipFill>
        <p:spPr>
          <a:xfrm>
            <a:off x="4572001" y="2204864"/>
            <a:ext cx="2592287" cy="1944216"/>
          </a:xfr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5288689" cy="325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07504" y="321297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Јапански специјалитети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3106688" cy="1417638"/>
          </a:xfrm>
        </p:spPr>
        <p:txBody>
          <a:bodyPr>
            <a:normAutofit fontScale="90000"/>
          </a:bodyPr>
          <a:lstStyle/>
          <a:p>
            <a:r>
              <a:rPr lang="sr-Cyrl-RS" b="1" dirty="0" smtClean="0">
                <a:solidFill>
                  <a:srgbClr val="002060"/>
                </a:solidFill>
              </a:rPr>
              <a:t>Боричлачке вештине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8" name="Content Placeholder 7" descr="7624-sumo-580x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11459"/>
            <a:ext cx="3203848" cy="5446542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0040" y="4365104"/>
            <a:ext cx="3123960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028384" y="4437112"/>
            <a:ext cx="94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Акидо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6986"/>
          <a:stretch>
            <a:fillRect/>
          </a:stretch>
        </p:blipFill>
        <p:spPr bwMode="auto">
          <a:xfrm>
            <a:off x="3203848" y="3501008"/>
            <a:ext cx="2876178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Karate-Equipment-for-Kid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260648"/>
            <a:ext cx="5724128" cy="31409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2040" y="386104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</a:rPr>
              <a:t>Џудо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0"/>
            <a:ext cx="3995936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4042792" cy="504056"/>
          </a:xfrm>
        </p:spPr>
        <p:txBody>
          <a:bodyPr>
            <a:normAutofit fontScale="90000"/>
          </a:bodyPr>
          <a:lstStyle/>
          <a:p>
            <a:r>
              <a:rPr lang="sr-Cyrl-RS" b="1" dirty="0" smtClean="0">
                <a:solidFill>
                  <a:srgbClr val="002060"/>
                </a:solidFill>
              </a:rPr>
              <a:t>БОНСАИ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5188561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5054" y="3478733"/>
            <a:ext cx="3958946" cy="337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8" y="116632"/>
            <a:ext cx="4499992" cy="1440160"/>
          </a:xfrm>
        </p:spPr>
        <p:txBody>
          <a:bodyPr>
            <a:noAutofit/>
          </a:bodyPr>
          <a:lstStyle/>
          <a:p>
            <a:r>
              <a:rPr lang="sr-Cyrl-RS" sz="3600" b="1" dirty="0" smtClean="0">
                <a:solidFill>
                  <a:srgbClr val="002060"/>
                </a:solidFill>
              </a:rPr>
              <a:t>Оригами</a:t>
            </a:r>
            <a:r>
              <a:rPr lang="sr-Cyrl-RS" sz="3600" dirty="0" smtClean="0">
                <a:solidFill>
                  <a:srgbClr val="002060"/>
                </a:solidFill>
              </a:rPr>
              <a:t>- вештина израде предмета од папира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05175"/>
            <a:ext cx="553402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0396" y="4293096"/>
            <a:ext cx="4133603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556792"/>
            <a:ext cx="413995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0"/>
            <a:ext cx="4716016" cy="331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39</Words>
  <Application>Microsoft Office PowerPoint</Application>
  <PresentationFormat>On-screen Show (4:3)</PresentationFormat>
  <Paragraphs>11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Slide 1</vt:lpstr>
      <vt:lpstr>Традиционални одевни предмети</vt:lpstr>
      <vt:lpstr>Slide 3</vt:lpstr>
      <vt:lpstr>Slide 4</vt:lpstr>
      <vt:lpstr>Боричлачке вештине</vt:lpstr>
      <vt:lpstr>БОНСАИ</vt:lpstr>
      <vt:lpstr>Оригами- вештина израде предмета од папира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Bukacha</dc:creator>
  <cp:lastModifiedBy>Bukacha</cp:lastModifiedBy>
  <cp:revision>12</cp:revision>
  <dcterms:created xsi:type="dcterms:W3CDTF">2016-11-09T21:08:06Z</dcterms:created>
  <dcterms:modified xsi:type="dcterms:W3CDTF">2016-11-11T08:29:26Z</dcterms:modified>
</cp:coreProperties>
</file>