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3" r:id="rId3"/>
    <p:sldId id="272" r:id="rId4"/>
    <p:sldId id="278" r:id="rId5"/>
    <p:sldId id="277" r:id="rId6"/>
    <p:sldId id="279" r:id="rId7"/>
    <p:sldId id="275" r:id="rId8"/>
    <p:sldId id="276" r:id="rId9"/>
    <p:sldId id="269" r:id="rId10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2424" autoAdjust="0"/>
  </p:normalViewPr>
  <p:slideViewPr>
    <p:cSldViewPr snapToGrid="0">
      <p:cViewPr varScale="1">
        <p:scale>
          <a:sx n="103" d="100"/>
          <a:sy n="103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BCAFC7A-71DD-4C2C-B63D-60FDC7DD5449}" type="datetimeFigureOut">
              <a:rPr lang="en-US" smtClean="0"/>
              <a:t>23.11.2025.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A6FC261-E491-4C42-A663-B95247CC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31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85ECAFD-F005-4163-B10D-85806DC43F93}" type="datetimeFigureOut">
              <a:rPr lang="en-US" smtClean="0"/>
              <a:t>23.11.2025.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33E963C-1534-4F8D-B2A7-66D81AA25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2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57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23.11.2025.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400" cap="sm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276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 descr="An empty placeholder to add an image. Click on the placeholder and select the image that you wish to add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 descr="An empty placeholder to add an image. Click on the placeholder and select the image that you wish to add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430213"/>
            <a:ext cx="7423149" cy="5826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23.11.2025.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23.11.2025.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23.11.2025.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23.11.2025.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7" name="Oval 16"/>
          <p:cNvSpPr/>
          <p:nvPr userDrawn="1"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23.11.2025.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4" name="Rectangle 13"/>
          <p:cNvSpPr/>
          <p:nvPr userDrawn="1"/>
        </p:nvSpPr>
        <p:spPr bwMode="blackWhite"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3" r:id="rId14"/>
    <p:sldLayoutId id="2147483665" r:id="rId15"/>
    <p:sldLayoutId id="2147483669" r:id="rId16"/>
    <p:sldLayoutId id="2147483670" r:id="rId17"/>
    <p:sldLayoutId id="2147483658" r:id="rId18"/>
    <p:sldLayoutId id="2147483659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1614577"/>
          </a:xfrm>
        </p:spPr>
        <p:txBody>
          <a:bodyPr/>
          <a:lstStyle/>
          <a:p>
            <a:r>
              <a:rPr lang="sr-Cyrl-RS" dirty="0"/>
              <a:t>Екранизам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54955" y="3261489"/>
            <a:ext cx="8825658" cy="2843842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Новембар-месец борбе против болести зависности</a:t>
            </a:r>
          </a:p>
          <a:p>
            <a:endParaRPr lang="sr-Cyrl-RS" dirty="0"/>
          </a:p>
          <a:p>
            <a:pPr algn="r"/>
            <a:endParaRPr lang="sr-Cyrl-RS" dirty="0"/>
          </a:p>
          <a:p>
            <a:pPr algn="r"/>
            <a:endParaRPr lang="sr-Cyrl-RS" dirty="0"/>
          </a:p>
          <a:p>
            <a:pPr algn="r"/>
            <a:endParaRPr lang="sr-Cyrl-RS" dirty="0"/>
          </a:p>
          <a:p>
            <a:pPr algn="r"/>
            <a:endParaRPr lang="sr-Cyrl-RS" dirty="0"/>
          </a:p>
          <a:p>
            <a:pPr algn="r"/>
            <a:r>
              <a:rPr lang="sr-Cyrl-RS" dirty="0"/>
              <a:t>Бранка Митровић Јосиповић, психолог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Појам екранизма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847645"/>
            <a:ext cx="8946541" cy="4195481"/>
          </a:xfrm>
        </p:spPr>
        <p:txBody>
          <a:bodyPr>
            <a:normAutofit/>
          </a:bodyPr>
          <a:lstStyle/>
          <a:p>
            <a:r>
              <a:rPr lang="sr-Cyrl-RS" dirty="0"/>
              <a:t>Екранизам представља негативан утицај коришћења екрана (телевизора, телефона, таблета, рачунара, конзола за играње видео-игара и др.) на здравље човека.</a:t>
            </a:r>
          </a:p>
          <a:p>
            <a:r>
              <a:rPr lang="sr-Cyrl-RS" dirty="0"/>
              <a:t>Раширен је код деце и младих, али је присутан и код одраслих.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731" y="3629991"/>
            <a:ext cx="5029434" cy="30040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Ефекти екранизма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/>
              <a:t>Негативан утицај употребе екрана огледа</a:t>
            </a:r>
            <a:r>
              <a:rPr lang="en-US" dirty="0"/>
              <a:t> </a:t>
            </a:r>
            <a:r>
              <a:rPr lang="sr-Cyrl-RS" dirty="0"/>
              <a:t>се </a:t>
            </a:r>
            <a:r>
              <a:rPr lang="sr-Cyrl-RS"/>
              <a:t>у деловању </a:t>
            </a:r>
            <a:r>
              <a:rPr lang="sr-Cyrl-RS" dirty="0"/>
              <a:t>на:</a:t>
            </a:r>
          </a:p>
          <a:p>
            <a:pPr marL="0" indent="0">
              <a:buNone/>
            </a:pPr>
            <a:endParaRPr lang="sr-Cyrl-RS" dirty="0"/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Говорно-језички развој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Когнитивни и моторички развој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Социјални и емоционални развој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Учење и памћење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Пажњу и концентрацију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r-Cyrl-RS" dirty="0"/>
              <a:t>Ранија и дужа изложеност екранима повећава ризик од појаве хиперактивности, поремећаја пажње, депресије и анксиозних поремећаја. </a:t>
            </a:r>
            <a:endParaRPr lang="en-US" dirty="0"/>
          </a:p>
          <a:p>
            <a:pPr marL="0" indent="0">
              <a:buNone/>
            </a:pPr>
            <a:endParaRPr lang="sr-Cyrl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91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Истраживања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Деца почињу да користе екране већ у узрасту између прве и друге године</a:t>
            </a:r>
          </a:p>
          <a:p>
            <a:r>
              <a:rPr lang="sr-Cyrl-RS" dirty="0"/>
              <a:t>Деца су прилично самостална у употреби дигиталних уређаја </a:t>
            </a:r>
          </a:p>
          <a:p>
            <a:r>
              <a:rPr lang="sr-Cyrl-RS" dirty="0"/>
              <a:t>Чешћа употреба екрана је викендом у односу на радне дане</a:t>
            </a:r>
          </a:p>
          <a:p>
            <a:r>
              <a:rPr lang="sr-Cyrl-RS" dirty="0"/>
              <a:t>Постоји значајан утицај употребе екрана на мозак и мождане синапсе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ŠTETAN UTJECAJ EKRANA I MOBITELA NA DJEČJI RAZVOJ (EKRANIZAM) - Dječji  vrtić Krijesnica Grad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219" y="4150658"/>
            <a:ext cx="2380592" cy="2686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80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Екрани су свуда око нас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Живимо у савременом технолошком добу када је развој технологија довео до присутности различитих уређаја у кућама, школама, многим установама...</a:t>
            </a:r>
          </a:p>
          <a:p>
            <a:pPr marL="0" indent="0">
              <a:buNone/>
            </a:pPr>
            <a:endParaRPr lang="sr-Cyrl-RS" dirty="0"/>
          </a:p>
          <a:p>
            <a:r>
              <a:rPr lang="sr-Cyrl-RS" dirty="0"/>
              <a:t>Екрани (дигитални уређаји) имају и своје предности: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Доступност разноврсних садржаја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Брже учење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Лакша комуникација и бржи пренос информација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Cyrl-RS" dirty="0"/>
              <a:t>Забава</a:t>
            </a:r>
          </a:p>
          <a:p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83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Екрани су свуда око нас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Питања: </a:t>
            </a:r>
          </a:p>
          <a:p>
            <a:pPr marL="0" indent="0">
              <a:buNone/>
            </a:pPr>
            <a:endParaRPr lang="sr-Cyrl-RS" dirty="0"/>
          </a:p>
          <a:p>
            <a:r>
              <a:rPr lang="sr-Cyrl-RS" dirty="0"/>
              <a:t>Када је право време да дете добије мобилни телефон?</a:t>
            </a:r>
          </a:p>
          <a:p>
            <a:r>
              <a:rPr lang="sr-Cyrl-RS" dirty="0"/>
              <a:t>Када је прави тренутак да дете отвори профил на друштвеним мрежама</a:t>
            </a:r>
          </a:p>
          <a:p>
            <a:r>
              <a:rPr lang="sr-Cyrl-RS" dirty="0"/>
              <a:t>Како пронаћи баланс?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825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Време пред екраном(СЗО)</a:t>
            </a:r>
            <a:endParaRPr lang="en-US" dirty="0"/>
          </a:p>
        </p:txBody>
      </p:sp>
      <p:pic>
        <p:nvPicPr>
          <p:cNvPr id="1026" name="Picture 2" descr="veme ispred ekran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697" y="2225616"/>
            <a:ext cx="8428007" cy="4226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67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Препоруке или дигитални детокс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Будите узор детету</a:t>
            </a:r>
          </a:p>
          <a:p>
            <a:r>
              <a:rPr lang="sr-Cyrl-RS" dirty="0"/>
              <a:t>Договорите време коришћења</a:t>
            </a:r>
          </a:p>
          <a:p>
            <a:r>
              <a:rPr lang="sr-Cyrl-RS" dirty="0"/>
              <a:t>Избегавајте употребу екрана за време оброка и пред спавање</a:t>
            </a:r>
          </a:p>
          <a:p>
            <a:r>
              <a:rPr lang="sr-Cyrl-RS" dirty="0"/>
              <a:t>Фокусирајте се на садржај, не само на време</a:t>
            </a:r>
          </a:p>
          <a:p>
            <a:r>
              <a:rPr lang="sr-Cyrl-RS" dirty="0"/>
              <a:t>Имајте увид у начин и време употребе</a:t>
            </a:r>
          </a:p>
          <a:p>
            <a:r>
              <a:rPr lang="sr-Cyrl-RS" dirty="0"/>
              <a:t>Мање екрана, више живота (друштвене игре, спорт, дружење, путовања...)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31432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74801" y="1447799"/>
            <a:ext cx="7999315" cy="4426790"/>
          </a:xfrm>
        </p:spPr>
        <p:txBody>
          <a:bodyPr/>
          <a:lstStyle/>
          <a:p>
            <a:r>
              <a:rPr lang="sr-Cyrl-RS" dirty="0"/>
              <a:t>Технологија је само алат. Што се тиче подизања деце, родитељ је тај који је најважнији.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r-Cyrl-RS" dirty="0"/>
          </a:p>
          <a:p>
            <a:pPr algn="r"/>
            <a:r>
              <a:rPr lang="sr-Cyrl-RS" sz="3200" dirty="0"/>
              <a:t>Бил Гејтс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8204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Strategy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plan presentation (Ion green design, widescreen).potx" id="{866C028E-10C7-4672-8238-17D4366C073A}" vid="{2A820B7E-5093-43C8-ABD0-FF5B957D5E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 (Ion green design, widescreen)</Template>
  <TotalTime>477</TotalTime>
  <Words>301</Words>
  <Application>Microsoft Office PowerPoint</Application>
  <PresentationFormat>Widescreen</PresentationFormat>
  <Paragraphs>54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Wingdings</vt:lpstr>
      <vt:lpstr>Wingdings 3</vt:lpstr>
      <vt:lpstr>Business Strategy</vt:lpstr>
      <vt:lpstr>Екранизам</vt:lpstr>
      <vt:lpstr>Појам екранизма</vt:lpstr>
      <vt:lpstr>Ефекти екранизма</vt:lpstr>
      <vt:lpstr>Истраживања</vt:lpstr>
      <vt:lpstr>Екрани су свуда око нас</vt:lpstr>
      <vt:lpstr>Екрани су свуда око нас</vt:lpstr>
      <vt:lpstr>Време пред екраном(СЗО)</vt:lpstr>
      <vt:lpstr>Препоруке или дигитални детокс</vt:lpstr>
      <vt:lpstr>Технологија је само алат. Што се тиче подизања деце, родитељ је тај који је најважнији.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Екранизам</dc:title>
  <dc:creator>Dragan Josipovic</dc:creator>
  <cp:lastModifiedBy>Горан Стефановић</cp:lastModifiedBy>
  <cp:revision>15</cp:revision>
  <cp:lastPrinted>2012-08-15T21:38:02Z</cp:lastPrinted>
  <dcterms:created xsi:type="dcterms:W3CDTF">2025-11-04T11:19:47Z</dcterms:created>
  <dcterms:modified xsi:type="dcterms:W3CDTF">2025-11-23T12:47:20Z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